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7" r:id="rId3"/>
    <p:sldId id="262" r:id="rId4"/>
    <p:sldId id="263" r:id="rId5"/>
    <p:sldId id="257" r:id="rId6"/>
    <p:sldId id="266" r:id="rId7"/>
    <p:sldId id="258" r:id="rId8"/>
    <p:sldId id="264" r:id="rId9"/>
    <p:sldId id="261" r:id="rId10"/>
    <p:sldId id="260" r:id="rId11"/>
    <p:sldId id="270" r:id="rId12"/>
    <p:sldId id="269" r:id="rId13"/>
    <p:sldId id="271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70"/>
    <p:restoredTop sz="94675"/>
  </p:normalViewPr>
  <p:slideViewPr>
    <p:cSldViewPr snapToGrid="0" snapToObjects="1">
      <p:cViewPr varScale="1">
        <p:scale>
          <a:sx n="148" d="100"/>
          <a:sy n="148" d="100"/>
        </p:scale>
        <p:origin x="2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95C619-D2E1-744C-93C4-74C222440FA4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EB1A2-6CAA-0D41-8201-29C8C0585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80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B1A2-6CAA-0D41-8201-29C8C0585F6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000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65745-AE8A-0E44-AC7F-645A5DDBE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41DFDD-38FB-C842-BFFA-9FF02F12E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85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F73B8-9EF5-0B4A-876B-F250E394A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32689-D53C-8C4A-97DE-876D46687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981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F67EA-B736-2343-814B-9D009EA48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6AF51-1ECE-4D45-A86A-88CD922E9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0717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0D281-FCF2-774B-9F4E-CA3B6466B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E96C6-C4A8-1845-9E72-2E3808DBE0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20B004-DC63-F645-A4B6-712B6BEC43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122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956B9-1C03-AD44-A4CD-55AA814E5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B105DC-0557-3049-8DB9-7D228000B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0A861-70B5-834F-A24D-5438AEB116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01CF69-D7B2-6845-B0C7-36C6EAEA7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38A88A-AA3B-E944-B69E-ADB70C234A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03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CB0D4-46E2-8C4C-9E0A-FDC43AC38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035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236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4C440-C1BF-9947-9AA7-EC9038CC2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3BC6C-F9D9-064B-A644-4792D1C48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5A3C5D-D60D-2D41-935E-C78414CEB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1113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2A36E-5F00-7D44-B5C5-4B0A86A7E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6758AC-FD9A-474D-B369-C954B3810B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084481-8801-7749-B336-02185F397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9165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light, large, boat, table&#10;&#10;Description automatically generated">
            <a:extLst>
              <a:ext uri="{FF2B5EF4-FFF2-40B4-BE49-F238E27FC236}">
                <a16:creationId xmlns:a16="http://schemas.microsoft.com/office/drawing/2014/main" id="{01648BBE-984C-B344-B379-125E8F4D58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/>
          <a:srcRect l="5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D2AAE90-DF1B-5246-8E70-6B67D8D8D049}"/>
              </a:ext>
            </a:extLst>
          </p:cNvPr>
          <p:cNvSpPr/>
          <p:nvPr userDrawn="1"/>
        </p:nvSpPr>
        <p:spPr>
          <a:xfrm>
            <a:off x="0" y="6127375"/>
            <a:ext cx="3585882" cy="6858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159DEB-AE0E-7940-B3FF-2F1C5480B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2795E-0680-7944-92B8-990585E92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1BEE78-AB97-164C-8E53-E37FB0CCC64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44825" y="6127375"/>
            <a:ext cx="685800" cy="6858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1EB46BE-A366-A44C-868E-5112ABE490BF}"/>
              </a:ext>
            </a:extLst>
          </p:cNvPr>
          <p:cNvSpPr txBox="1"/>
          <p:nvPr userDrawn="1"/>
        </p:nvSpPr>
        <p:spPr>
          <a:xfrm>
            <a:off x="707541" y="6285609"/>
            <a:ext cx="3870961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ko-KR" altLang="en-US" b="0" i="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b="0" i="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사용자 모임</a:t>
            </a:r>
            <a:endParaRPr lang="en-US" b="0" i="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7599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1174F-A8D4-1E4D-AC66-460E0B1BD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35863"/>
            <a:ext cx="9144000" cy="2387600"/>
          </a:xfrm>
        </p:spPr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사용자모임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14A46-89DC-3140-881B-8A489CA7CB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15538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2020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월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밋업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C59885-6026-EC47-9AF5-A525EF01E86F}"/>
              </a:ext>
            </a:extLst>
          </p:cNvPr>
          <p:cNvSpPr txBox="1"/>
          <p:nvPr/>
        </p:nvSpPr>
        <p:spPr>
          <a:xfrm>
            <a:off x="3093563" y="4640209"/>
            <a:ext cx="6004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잠시 후 시작합니다</a:t>
            </a:r>
            <a:endParaRPr lang="en-US" sz="36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646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icture containing text, person, outdoor, screenshot&#10;&#10;Description automatically generated">
            <a:extLst>
              <a:ext uri="{FF2B5EF4-FFF2-40B4-BE49-F238E27FC236}">
                <a16:creationId xmlns:a16="http://schemas.microsoft.com/office/drawing/2014/main" id="{302D39FE-8B32-8A45-A4A7-B8FF2405B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17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364B866-60B1-A54A-BC78-B8BA5343F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266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C4AC89-A710-FE42-9A1F-E1E2ECAF8ACA}"/>
              </a:ext>
            </a:extLst>
          </p:cNvPr>
          <p:cNvSpPr txBox="1"/>
          <p:nvPr/>
        </p:nvSpPr>
        <p:spPr>
          <a:xfrm>
            <a:off x="3209729" y="5138352"/>
            <a:ext cx="5772542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8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sz="28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/seasons-of-serverless</a:t>
            </a:r>
            <a:endParaRPr lang="en-KR" sz="28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4D6F5D98-306B-2248-B154-7DDF2E7E6F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315"/>
            <a:ext cx="12192000" cy="512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657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98FC49-72DF-4543-8A75-FE2DB91D19F5}"/>
              </a:ext>
            </a:extLst>
          </p:cNvPr>
          <p:cNvSpPr txBox="1"/>
          <p:nvPr/>
        </p:nvSpPr>
        <p:spPr>
          <a:xfrm>
            <a:off x="3361427" y="2828836"/>
            <a:ext cx="5469147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경품 추첨</a:t>
            </a:r>
            <a:endParaRPr lang="en-KR" sz="72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8609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1174F-A8D4-1E4D-AC66-460E0B1BDC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사용자모임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14A46-89DC-3140-881B-8A489CA7CB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2020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월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밋업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802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1174F-A8D4-1E4D-AC66-460E0B1BDC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사용자모임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14A46-89DC-3140-881B-8A489CA7CB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2020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월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밋업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159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5709B4-5F6A-104C-BBC9-F9666281340B}"/>
              </a:ext>
            </a:extLst>
          </p:cNvPr>
          <p:cNvGrpSpPr/>
          <p:nvPr/>
        </p:nvGrpSpPr>
        <p:grpSpPr>
          <a:xfrm>
            <a:off x="1335984" y="1085769"/>
            <a:ext cx="3600000" cy="4686462"/>
            <a:chOff x="2099555" y="959697"/>
            <a:chExt cx="3600000" cy="468646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4298F79-0E66-964E-B99F-DF7BC9BFDA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99555" y="959697"/>
              <a:ext cx="3600000" cy="3600000"/>
            </a:xfrm>
            <a:prstGeom prst="ellipse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96731FB-8C87-7C41-85DF-71316572EF7C}"/>
                </a:ext>
              </a:extLst>
            </p:cNvPr>
            <p:cNvSpPr txBox="1"/>
            <p:nvPr/>
          </p:nvSpPr>
          <p:spPr>
            <a:xfrm>
              <a:off x="2395980" y="4722829"/>
              <a:ext cx="300715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유 저스틴</a:t>
              </a:r>
              <a:endPara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클라우드</a:t>
              </a:r>
              <a:r>
                <a:rPr lang="ko-KR" altLang="en-US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 </a:t>
              </a:r>
              <a:r>
                <a:rPr lang="ko-KR" altLang="en-US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아드보캇</a:t>
              </a:r>
              <a:endParaRPr lang="en-AU" altLang="ko-KR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마이크로소프트</a:t>
              </a:r>
              <a:endParaRPr lang="en-US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BCBFF77-6D16-F146-9E5A-7AD91CD36031}"/>
              </a:ext>
            </a:extLst>
          </p:cNvPr>
          <p:cNvGrpSpPr/>
          <p:nvPr/>
        </p:nvGrpSpPr>
        <p:grpSpPr>
          <a:xfrm>
            <a:off x="7464576" y="1175657"/>
            <a:ext cx="3095017" cy="4596574"/>
            <a:chOff x="2308114" y="1049585"/>
            <a:chExt cx="3095017" cy="459657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4CF6A2E-DE73-7840-B3AB-0869D6D7E0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 rot="16200000">
              <a:off x="2056632" y="1301067"/>
              <a:ext cx="3510112" cy="3007148"/>
            </a:xfrm>
            <a:prstGeom prst="ellipse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2CD05D1-3E2F-7141-A998-B142FADEF6E1}"/>
                </a:ext>
              </a:extLst>
            </p:cNvPr>
            <p:cNvSpPr txBox="1"/>
            <p:nvPr/>
          </p:nvSpPr>
          <p:spPr>
            <a:xfrm>
              <a:off x="2395980" y="4722829"/>
              <a:ext cx="300715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현지환</a:t>
              </a:r>
              <a:endPara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프로그램 매니저</a:t>
              </a:r>
              <a:endParaRPr lang="en-AU" altLang="ko-KR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메가존클라우드</a:t>
              </a:r>
              <a:endParaRPr lang="en-US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1359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B0BFC8A8-4047-4043-B78D-5385501EA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893" y="288566"/>
            <a:ext cx="10055470" cy="568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371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D7A8FB-D76D-CA44-B728-D69371F15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AWS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소식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4C1197-906E-FC41-940E-5F5E200F0431}"/>
              </a:ext>
            </a:extLst>
          </p:cNvPr>
          <p:cNvSpPr/>
          <p:nvPr/>
        </p:nvSpPr>
        <p:spPr>
          <a:xfrm>
            <a:off x="0" y="1622612"/>
            <a:ext cx="12192000" cy="8426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AWS Lambda, Amazon Linux2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Go </a:t>
            </a:r>
            <a:r>
              <a:rPr lang="en-US" altLang="ko-KR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lang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지원</a:t>
            </a:r>
            <a:b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altLang="ko-KR" dirty="0"/>
              <a:t>https://aws.amazon.com/ko/about-aws/whats-new/2020/08/aws-lambda-supports-go-amazon-linux-2/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4DFD34-D295-DF4C-9F37-76C16960A56F}"/>
              </a:ext>
            </a:extLst>
          </p:cNvPr>
          <p:cNvSpPr/>
          <p:nvPr/>
        </p:nvSpPr>
        <p:spPr>
          <a:xfrm>
            <a:off x="0" y="2526834"/>
            <a:ext cx="12192000" cy="8426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신규 </a:t>
            </a:r>
            <a:r>
              <a:rPr lang="en-US" altLang="ko-KR" dirty="0"/>
              <a:t>AWS </a:t>
            </a:r>
            <a:r>
              <a:rPr lang="ko-KR" altLang="en-US" dirty="0"/>
              <a:t>솔루션 컨설팅 </a:t>
            </a:r>
            <a:r>
              <a:rPr lang="ko-KR" altLang="en-US" dirty="0" err="1"/>
              <a:t>오퍼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en-US" altLang="ko-KR" dirty="0" err="1"/>
              <a:t>Serverless</a:t>
            </a:r>
            <a:r>
              <a:rPr lang="en-US" altLang="ko-KR" dirty="0"/>
              <a:t> </a:t>
            </a:r>
            <a:r>
              <a:rPr lang="en-US" altLang="ko-KR" dirty="0" err="1"/>
              <a:t>IoT</a:t>
            </a:r>
            <a:r>
              <a:rPr lang="en-US" altLang="ko-KR" dirty="0"/>
              <a:t> Platform Accelerator</a:t>
            </a: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altLang="ko-KR" dirty="0"/>
              <a:t>https://aws.amazon.com/ko/about-aws/whats-new/2020/08/new-aws-solutions-consulting-offer-serverless-iot-platform-accelerator/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EA940B-F527-2E42-AF4E-02F1369DBFC8}"/>
              </a:ext>
            </a:extLst>
          </p:cNvPr>
          <p:cNvSpPr/>
          <p:nvPr/>
        </p:nvSpPr>
        <p:spPr>
          <a:xfrm>
            <a:off x="0" y="3429000"/>
            <a:ext cx="12192000" cy="8426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AWS Step Functions, </a:t>
            </a:r>
            <a:r>
              <a:rPr lang="ko-KR" altLang="en-US" dirty="0"/>
              <a:t>이제 문자열 조작</a:t>
            </a:r>
            <a:r>
              <a:rPr lang="en-US" altLang="ko-KR" dirty="0"/>
              <a:t>, </a:t>
            </a:r>
            <a:r>
              <a:rPr lang="ko-KR" altLang="en-US" dirty="0"/>
              <a:t>새로운 비교 연산자 및 개선된 출력 처리에 대한 지원을 추가</a:t>
            </a:r>
            <a:endParaRPr lang="en-US" altLang="ko-KR" dirty="0"/>
          </a:p>
          <a:p>
            <a:r>
              <a:rPr lang="en-US" altLang="ko-KR" dirty="0"/>
              <a:t>	https://aws.amazon.com/ko/about-aws/whats-new/2020/08/aws-step-functions-support-string-manipulation-comparison-operators-improved-output-processing/</a:t>
            </a:r>
            <a:endParaRPr lang="ko-KR" altLang="en-US" dirty="0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9AEA940B-F527-2E42-AF4E-02F1369DBFC8}"/>
              </a:ext>
            </a:extLst>
          </p:cNvPr>
          <p:cNvSpPr/>
          <p:nvPr/>
        </p:nvSpPr>
        <p:spPr>
          <a:xfrm>
            <a:off x="0" y="4333343"/>
            <a:ext cx="12192000" cy="8426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altLang="ko-KR" dirty="0"/>
              <a:t>AWS Step Functions, </a:t>
            </a:r>
            <a:r>
              <a:rPr lang="ko-KR" altLang="en-US" dirty="0"/>
              <a:t>페이로드 크기 </a:t>
            </a:r>
            <a:r>
              <a:rPr lang="en-US" altLang="ko-KR" dirty="0"/>
              <a:t>256</a:t>
            </a:r>
            <a:r>
              <a:rPr lang="en-AU" altLang="ko-KR" dirty="0"/>
              <a:t>KB</a:t>
            </a:r>
            <a:r>
              <a:rPr lang="ko-KR" altLang="en-US" dirty="0"/>
              <a:t>로 증가</a:t>
            </a:r>
            <a:endParaRPr lang="en-US" altLang="ko-KR" dirty="0"/>
          </a:p>
          <a:p>
            <a:r>
              <a:rPr lang="en-US" altLang="ko-KR" dirty="0"/>
              <a:t>	https://</a:t>
            </a:r>
            <a:r>
              <a:rPr lang="en-US" altLang="ko-KR" dirty="0" err="1"/>
              <a:t>aws.amazon.com</a:t>
            </a:r>
            <a:r>
              <a:rPr lang="en-US" altLang="ko-KR" dirty="0"/>
              <a:t>/about-</a:t>
            </a:r>
            <a:r>
              <a:rPr lang="en-US" altLang="ko-KR" dirty="0" err="1"/>
              <a:t>aws</a:t>
            </a:r>
            <a:r>
              <a:rPr lang="en-US" altLang="ko-KR" dirty="0"/>
              <a:t>/</a:t>
            </a:r>
            <a:r>
              <a:rPr lang="en-US" altLang="ko-KR" dirty="0" err="1"/>
              <a:t>whats</a:t>
            </a:r>
            <a:r>
              <a:rPr lang="en-US" altLang="ko-KR" dirty="0"/>
              <a:t>-new/2020/09/aws-step-functions-increases-payload-size-to-256kb/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9715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D7A8FB-D76D-CA44-B728-D69371F15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GCP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소식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4C1197-906E-FC41-940E-5F5E200F0431}"/>
              </a:ext>
            </a:extLst>
          </p:cNvPr>
          <p:cNvSpPr/>
          <p:nvPr/>
        </p:nvSpPr>
        <p:spPr>
          <a:xfrm>
            <a:off x="0" y="1622612"/>
            <a:ext cx="12192000" cy="84268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Google Cloud API Gateway is now available in public beta</a:t>
            </a:r>
          </a:p>
          <a:p>
            <a:r>
              <a:rPr lang="en-US" altLang="ko-KR" dirty="0"/>
              <a:t>	https://cloud.google.com/blog/products/serverless/google-cloud-api-gateway-is-now-available-in-public-beta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4DFD34-D295-DF4C-9F37-76C16960A56F}"/>
              </a:ext>
            </a:extLst>
          </p:cNvPr>
          <p:cNvSpPr/>
          <p:nvPr/>
        </p:nvSpPr>
        <p:spPr>
          <a:xfrm>
            <a:off x="0" y="2526834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Streamlining Cloud Run development with Cloud Code</a:t>
            </a:r>
          </a:p>
          <a:p>
            <a:r>
              <a:rPr lang="en-US" altLang="ko-KR" dirty="0"/>
              <a:t>	https://cloud.google.com/blog/products/application-development/cloud-run-is-integrated-with-cloud-code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EA940B-F527-2E42-AF4E-02F1369DBFC8}"/>
              </a:ext>
            </a:extLst>
          </p:cNvPr>
          <p:cNvSpPr/>
          <p:nvPr/>
        </p:nvSpPr>
        <p:spPr>
          <a:xfrm>
            <a:off x="0" y="3429000"/>
            <a:ext cx="12192000" cy="84268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6 spectacular </a:t>
            </a:r>
            <a:r>
              <a:rPr lang="en-US" altLang="ko-KR" dirty="0" err="1"/>
              <a:t>serverless</a:t>
            </a:r>
            <a:r>
              <a:rPr lang="en-US" altLang="ko-KR" dirty="0"/>
              <a:t> sessions at Next </a:t>
            </a:r>
            <a:r>
              <a:rPr lang="en-US" altLang="ko-KR" dirty="0" err="1"/>
              <a:t>OnAir</a:t>
            </a:r>
            <a:r>
              <a:rPr lang="en-US" altLang="ko-KR" dirty="0"/>
              <a:t> this week</a:t>
            </a:r>
          </a:p>
          <a:p>
            <a:r>
              <a:rPr lang="en-US" altLang="ko-KR" dirty="0"/>
              <a:t>	https://cloud.google.com/blog/products/serverless/cant-miss-serverless-sessions-at-next20-onair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A836B1-E92E-494E-B6D6-2D9DDB5FB806}"/>
              </a:ext>
            </a:extLst>
          </p:cNvPr>
          <p:cNvSpPr/>
          <p:nvPr/>
        </p:nvSpPr>
        <p:spPr>
          <a:xfrm>
            <a:off x="0" y="4331166"/>
            <a:ext cx="12192000" cy="84268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7545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B5FE-A1A2-2946-8AC7-896F453E8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소식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540AC1-EC96-7847-9E55-4E5FEFD5F7F4}"/>
              </a:ext>
            </a:extLst>
          </p:cNvPr>
          <p:cNvSpPr/>
          <p:nvPr/>
        </p:nvSpPr>
        <p:spPr>
          <a:xfrm>
            <a:off x="0" y="1622612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인지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(Cognitive) 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서비스 </a:t>
            </a:r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뉴럴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TTS 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기능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GA</a:t>
            </a: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cogservice-tts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02C012-47CA-0F4E-B6EA-EBACEE2302C6}"/>
              </a:ext>
            </a:extLst>
          </p:cNvPr>
          <p:cNvSpPr/>
          <p:nvPr/>
        </p:nvSpPr>
        <p:spPr>
          <a:xfrm>
            <a:off x="0" y="2525806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커스텀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뉴럴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번역기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V2 GA</a:t>
            </a: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/custom-translator-v2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8F8705-1038-AB44-976D-7E4B164DCC7D}"/>
              </a:ext>
            </a:extLst>
          </p:cNvPr>
          <p:cNvSpPr/>
          <p:nvPr/>
        </p:nvSpPr>
        <p:spPr>
          <a:xfrm>
            <a:off x="0" y="4332194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코스모스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DB API 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프리뷰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SQL API, 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몽고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DB API, </a:t>
            </a:r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카산드라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API, </a:t>
            </a:r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그렘린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API, 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테이블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</a:t>
            </a: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cosdb-api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D9C991-E9F8-A045-897A-64449EC74EA7}"/>
              </a:ext>
            </a:extLst>
          </p:cNvPr>
          <p:cNvSpPr/>
          <p:nvPr/>
        </p:nvSpPr>
        <p:spPr>
          <a:xfrm>
            <a:off x="0" y="5235388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VS Code </a:t>
            </a:r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 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관리 </a:t>
            </a:r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익스텐션에서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펑션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스카폴딩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코드 템플릿 자동 생성</a:t>
            </a:r>
            <a:endParaRPr lang="en-US" altLang="ko-KR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apim-azfunc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79D859-0CDE-D14B-8904-99003BCD12BC}"/>
              </a:ext>
            </a:extLst>
          </p:cNvPr>
          <p:cNvSpPr/>
          <p:nvPr/>
        </p:nvSpPr>
        <p:spPr>
          <a:xfrm>
            <a:off x="0" y="3429000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텍스트 분석기 새 버전 프리뷰</a:t>
            </a:r>
            <a:endParaRPr lang="en-AU" altLang="ko-KR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en-AU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AU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AU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AU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AU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/text-analytics-new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0443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preview">
            <a:extLst>
              <a:ext uri="{FF2B5EF4-FFF2-40B4-BE49-F238E27FC236}">
                <a16:creationId xmlns:a16="http://schemas.microsoft.com/office/drawing/2014/main" id="{084D74E9-5521-0F43-899A-EB7ED9DE7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025" y="2003809"/>
            <a:ext cx="6359950" cy="2850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8BAE267-43B2-F24B-ABD8-875551921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경품 협찬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0328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2BD481-AF1B-2A46-AB2E-7A9E1F161491}"/>
              </a:ext>
            </a:extLst>
          </p:cNvPr>
          <p:cNvSpPr txBox="1"/>
          <p:nvPr/>
        </p:nvSpPr>
        <p:spPr>
          <a:xfrm>
            <a:off x="1165412" y="4213337"/>
            <a:ext cx="9861176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60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bit.ly</a:t>
            </a:r>
            <a:r>
              <a:rPr lang="en-US" altLang="ko-KR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/skug-202011-checkin</a:t>
            </a:r>
            <a:endParaRPr lang="en-US" sz="60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id="{C6F30B45-BC1F-E74D-890A-477FD9D82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000" y="2021169"/>
            <a:ext cx="1800000" cy="180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A05676-7677-EC43-AA89-B16E64417F9C}"/>
              </a:ext>
            </a:extLst>
          </p:cNvPr>
          <p:cNvSpPr txBox="1"/>
          <p:nvPr/>
        </p:nvSpPr>
        <p:spPr>
          <a:xfrm>
            <a:off x="1756914" y="613338"/>
            <a:ext cx="86781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출석 체크 </a:t>
            </a:r>
            <a:r>
              <a:rPr lang="en-US" altLang="ko-KR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ko-KR" altLang="en-US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경품 추첨</a:t>
            </a:r>
            <a:endParaRPr lang="en-KR" sz="60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897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359</Words>
  <Application>Microsoft Macintosh PowerPoint</Application>
  <PresentationFormat>Widescreen</PresentationFormat>
  <Paragraphs>45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Malgun Gothic</vt:lpstr>
      <vt:lpstr>Arial</vt:lpstr>
      <vt:lpstr>Calibri</vt:lpstr>
      <vt:lpstr>Segoe UI Semibold</vt:lpstr>
      <vt:lpstr>Segoe UI Semilight</vt:lpstr>
      <vt:lpstr>Office Theme</vt:lpstr>
      <vt:lpstr>서버리스 한국 사용자모임</vt:lpstr>
      <vt:lpstr>서버리스 한국 사용자모임</vt:lpstr>
      <vt:lpstr>PowerPoint Presentation</vt:lpstr>
      <vt:lpstr>PowerPoint Presentation</vt:lpstr>
      <vt:lpstr>AWS 서버리스 소식</vt:lpstr>
      <vt:lpstr>GCP 서버리스 소식</vt:lpstr>
      <vt:lpstr>애저 서버리스 소식</vt:lpstr>
      <vt:lpstr>경품 협찬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서버리스 한국 사용자모임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Yoo</dc:creator>
  <cp:lastModifiedBy>Justin Yoo</cp:lastModifiedBy>
  <cp:revision>22</cp:revision>
  <dcterms:created xsi:type="dcterms:W3CDTF">2020-09-13T07:59:19Z</dcterms:created>
  <dcterms:modified xsi:type="dcterms:W3CDTF">2020-11-26T00:23:40Z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2020-09-13T07:59:20Z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2c691869-5124-44bd-92c7-f19e641482f7</vt:lpwstr>
  </property>
  <property fmtid="{D5CDD505-2E9C-101B-9397-08002B2CF9AE}" pid="8" name="MSIP_Label_f42aa342-8706-4288-bd11-ebb85995028c_ContentBits">
    <vt:lpwstr>0</vt:lpwstr>
  </property>
</Properties>
</file>

<file path=docProps/thumbnail.jpeg>
</file>